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0" r:id="rId5"/>
    <p:sldId id="271" r:id="rId6"/>
    <p:sldId id="258" r:id="rId7"/>
    <p:sldId id="262" r:id="rId8"/>
    <p:sldId id="259" r:id="rId9"/>
    <p:sldId id="261" r:id="rId10"/>
    <p:sldId id="263" r:id="rId11"/>
    <p:sldId id="265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4" y="-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D9EF-339A-FA11-344B-D68C1E817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E5C7A-D720-3787-F60B-B9C58B565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F88A-8003-061C-B18B-AA9C375C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BD45-6104-4D77-9161-C5E948B4A5E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41A11-8DAE-9048-966D-ACE4333B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AA910-08E6-6D5C-92E9-3224330B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9994-71C0-43FB-B912-3E1DE302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1D01-933A-17C8-0F52-E016D80B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D8CAB-D45D-F887-1F0A-FAB6CDE3B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ECDB1-2AC1-9FB6-06E3-59CBDFE4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BD45-6104-4D77-9161-C5E948B4A5E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759FF-96BE-299D-4640-B3696EE3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2BFA8-BE8E-BE3F-6BCD-6FF84300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9994-71C0-43FB-B912-3E1DE302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57FC9-75EF-E674-3432-71C1C229E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80925-C037-8BA7-B481-71BFAA431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6DA67-6915-EA22-D881-D3386AC0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BD45-6104-4D77-9161-C5E948B4A5E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08596-1F4D-7F12-F482-4BEE5469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99776-B501-C468-0E20-7CA3F1C4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9994-71C0-43FB-B912-3E1DE302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894A-2659-68FE-F9F5-CCD2254E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ADE6-7AF1-0B7F-17D3-D26CC82A6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BD5D5-CF75-BC49-3A78-65E71276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BD45-6104-4D77-9161-C5E948B4A5E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3C8F6-99CE-8D22-94E5-879C1870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DFDC7-D266-14F2-777D-F15D9979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9994-71C0-43FB-B912-3E1DE302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1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BB16-0320-6AB2-F979-B05E184A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823DE-90AE-8EE2-9A70-2182247C9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7C560-0CCF-C54E-F4B2-5CE46F47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BD45-6104-4D77-9161-C5E948B4A5E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72A02-F136-F9AB-8D7D-3A8D0522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06204-C5EE-2A6D-16C2-61610B3E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9994-71C0-43FB-B912-3E1DE302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7249-6578-1C81-75DA-3F6B39AF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ECFCB-8FDD-C304-22C9-E1A682EB7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B2713-5310-1158-E07C-83AD72459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80CFE-B795-4F72-6ED4-BC36644A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BD45-6104-4D77-9161-C5E948B4A5E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8D7D7-72D5-E9E2-73C9-4B7F9E5C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5E0D7-8400-66C4-186D-03F4B4E2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9994-71C0-43FB-B912-3E1DE302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6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59DE-3E43-433E-F803-5C023806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6AB0A-4FD3-0DF7-6126-065A95450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9B16A-AE58-AB6B-FF94-B1B77518B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683FE-BE96-92CD-E374-F7108EF11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27EE2-E636-4B47-5D95-F38AAB76B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B94CB-940C-F400-CDF5-91DE4AA9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BD45-6104-4D77-9161-C5E948B4A5E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8FFB9-271F-861F-FDA3-A2973BD7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950A45-7940-4927-A3E1-7596E893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9994-71C0-43FB-B912-3E1DE302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7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C701-8E84-3501-AA7E-AD1AC822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667231-FD3A-54EA-3B8A-BAD6A67F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BD45-6104-4D77-9161-C5E948B4A5E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03A0-4A27-F2E3-882F-5CC932BC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3A61C-A6D2-0FAD-10F1-53A667B3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9994-71C0-43FB-B912-3E1DE302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8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A4990-9815-7675-4FED-0CE949C5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BD45-6104-4D77-9161-C5E948B4A5E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F5197-B26F-24F8-A384-47017BEA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1E88E-7C84-46AC-DDDD-7E5199CC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9994-71C0-43FB-B912-3E1DE302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7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3888-A6E0-1F99-2EFA-CDBA659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D930F-A2A5-4D82-B42F-A51FA54A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DA82F-5E27-8048-CDA5-F5252752F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624FD-5594-B767-96E9-3900EC13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BD45-6104-4D77-9161-C5E948B4A5E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42C49-9ECD-475B-DF47-16FC7652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2612A-5F78-C509-BC2A-0D1D8509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9994-71C0-43FB-B912-3E1DE302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4729-0889-2CDC-7958-5E8E8876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B87EE-0AA4-8A34-1D4E-B9CBCD51F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5D6BF-A8B9-74EB-A225-ADCE2CBD0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E494B-7F66-3ABA-AD33-65F13840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BD45-6104-4D77-9161-C5E948B4A5E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F1840-B29F-A801-72ED-26D00A44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AD8D0-76E1-BE37-CC1B-96E1F57D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9994-71C0-43FB-B912-3E1DE302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4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ED631-5DE8-36DE-3E6D-93C20A7E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5184A-24BD-B995-49E2-49CE2F37A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3EF4F-7327-B547-D9CC-98A0BA577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ABD45-6104-4D77-9161-C5E948B4A5E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4BDBE-3D27-84BD-4227-F62624C0D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05311-AE08-6330-9B98-9CC8A6321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19994-71C0-43FB-B912-3E1DE302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0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1D6A-2BD4-73C6-31AC-0A30581E8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Family Togetherness</a:t>
            </a:r>
            <a:br>
              <a:rPr lang="en-US" sz="4800" b="1" dirty="0"/>
            </a:br>
            <a:r>
              <a:rPr lang="en-US" sz="4800" b="1" dirty="0"/>
              <a:t> Week of Prayer </a:t>
            </a:r>
            <a:br>
              <a:rPr lang="en-US" sz="4800" b="1" dirty="0"/>
            </a:br>
            <a:r>
              <a:rPr lang="en-US" sz="4800" b="1" dirty="0"/>
              <a:t>September 3-9,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98259-12FE-BFDF-04A9-72E14CD3D0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UASDAC Family Ministry</a:t>
            </a:r>
          </a:p>
        </p:txBody>
      </p:sp>
    </p:spTree>
    <p:extLst>
      <p:ext uri="{BB962C8B-B14F-4D97-AF65-F5344CB8AC3E}">
        <p14:creationId xmlns:p14="http://schemas.microsoft.com/office/powerpoint/2010/main" val="272243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24092-56EA-FB98-6D01-31E160B99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7" y="261257"/>
            <a:ext cx="11355354" cy="62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0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EA146C-5634-8D69-65AA-E0991EF12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46" y="0"/>
            <a:ext cx="10730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5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54522-2219-E3F2-D7FA-1F457F095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28" y="0"/>
            <a:ext cx="8596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2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555F7-44CA-3B03-CD05-2904B42B0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3" y="205273"/>
            <a:ext cx="10758196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5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378F55-CDA9-D333-39C6-A9744BC2D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91" y="434340"/>
            <a:ext cx="8645417" cy="51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7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202A4-3A26-542A-0D8F-0AF145A9B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07" y="975360"/>
            <a:ext cx="9698393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6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B4689-09D5-7164-DC6A-09D3E3BC7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896" y="414867"/>
            <a:ext cx="8634208" cy="634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5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F1BE9-2C37-0090-B56D-A3D3C8E84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03" y="397933"/>
            <a:ext cx="8702794" cy="57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9AC12-FCC3-BBC6-AAF2-3DA99281E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580" y="956733"/>
            <a:ext cx="8626840" cy="51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6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62788-EFF0-38E5-0754-D011245C3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59" y="586080"/>
            <a:ext cx="11150082" cy="60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8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37A36-E6E8-3075-1B18-8BC0E84BF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29" y="0"/>
            <a:ext cx="8531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C536C-B888-6E55-0120-F30A919DA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68289"/>
            <a:ext cx="11980506" cy="67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0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Family Togetherness  Week of Prayer  September 3-9,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 A M I LY T O G E T H E R N E S S W E E K O F P R AY E R | S E P T E M B E R 3 - 9 , 2 0 2 3</dc:title>
  <dc:creator>Ugochi Imo</dc:creator>
  <cp:lastModifiedBy>Ugochi Imo</cp:lastModifiedBy>
  <cp:revision>16</cp:revision>
  <dcterms:created xsi:type="dcterms:W3CDTF">2023-08-24T02:43:32Z</dcterms:created>
  <dcterms:modified xsi:type="dcterms:W3CDTF">2023-08-24T04:04:59Z</dcterms:modified>
</cp:coreProperties>
</file>